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15"/>
    <p:restoredTop sz="96327"/>
  </p:normalViewPr>
  <p:slideViewPr>
    <p:cSldViewPr snapToGrid="0" snapToObjects="1">
      <p:cViewPr varScale="1">
        <p:scale>
          <a:sx n="70" d="100"/>
          <a:sy n="70" d="100"/>
        </p:scale>
        <p:origin x="192" y="1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ssets.forwardcdn.com/images/cropped/curious-george-1502649694.jp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1A81F-4632-2C4A-836D-1A572AD884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-209480"/>
            <a:ext cx="8791575" cy="2387600"/>
          </a:xfrm>
        </p:spPr>
        <p:txBody>
          <a:bodyPr/>
          <a:lstStyle/>
          <a:p>
            <a:r>
              <a:rPr lang="en-US" dirty="0"/>
              <a:t>Price tracker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B90C91-14C6-E640-B869-FFC414211A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Alvin Kwan</a:t>
            </a:r>
          </a:p>
          <a:p>
            <a:r>
              <a:rPr lang="en-US" dirty="0"/>
              <a:t>Professor: </a:t>
            </a:r>
            <a:r>
              <a:rPr lang="en-US" dirty="0" err="1"/>
              <a:t>vic</a:t>
            </a:r>
            <a:r>
              <a:rPr lang="en-US" dirty="0"/>
              <a:t> berry</a:t>
            </a:r>
          </a:p>
          <a:p>
            <a:r>
              <a:rPr lang="en-US" dirty="0"/>
              <a:t>Class: cs422 advanced java</a:t>
            </a:r>
          </a:p>
          <a:p>
            <a:r>
              <a:rPr lang="en-US" dirty="0"/>
              <a:t>April 30, 2020</a:t>
            </a:r>
          </a:p>
        </p:txBody>
      </p:sp>
    </p:spTree>
    <p:extLst>
      <p:ext uri="{BB962C8B-B14F-4D97-AF65-F5344CB8AC3E}">
        <p14:creationId xmlns:p14="http://schemas.microsoft.com/office/powerpoint/2010/main" val="37208108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8DE14-767C-5C43-BCEB-2C8181F8E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CB3E4-3F2A-2744-B1A8-2E7C7EFAF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build a JavaFX application to keep track of prices on items and when they would change</a:t>
            </a:r>
          </a:p>
          <a:p>
            <a:r>
              <a:rPr lang="en-US" dirty="0"/>
              <a:t>Allow users to add, delete, and view a list of products the users add to their watch list</a:t>
            </a:r>
          </a:p>
          <a:p>
            <a:r>
              <a:rPr lang="en-US" dirty="0"/>
              <a:t>GUI of watch list</a:t>
            </a:r>
          </a:p>
          <a:p>
            <a:r>
              <a:rPr lang="en-US" dirty="0"/>
              <a:t>Web scraping feature to retrieve product’s name and price from the web</a:t>
            </a:r>
          </a:p>
        </p:txBody>
      </p:sp>
    </p:spTree>
    <p:extLst>
      <p:ext uri="{BB962C8B-B14F-4D97-AF65-F5344CB8AC3E}">
        <p14:creationId xmlns:p14="http://schemas.microsoft.com/office/powerpoint/2010/main" val="34398839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0008B-414C-D842-A32F-E5FC8B890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did I choose this project?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5F54C-85F3-624D-B87D-39BEBA59A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Seems complex</a:t>
            </a:r>
          </a:p>
          <a:p>
            <a:r>
              <a:rPr lang="en-US" dirty="0"/>
              <a:t>Learn different features java offers </a:t>
            </a:r>
          </a:p>
          <a:p>
            <a:r>
              <a:rPr lang="en-US" dirty="0"/>
              <a:t>Web scraping seems interesting</a:t>
            </a:r>
          </a:p>
          <a:p>
            <a:r>
              <a:rPr lang="en-US" dirty="0"/>
              <a:t>Databases </a:t>
            </a:r>
          </a:p>
          <a:p>
            <a:r>
              <a:rPr lang="en-US" dirty="0"/>
              <a:t>GUI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CEBE28-5D57-6B40-995E-D9D158AE2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" y="0"/>
            <a:ext cx="12192000" cy="6858000"/>
          </a:xfrm>
          <a:prstGeom prst="rect">
            <a:avLst/>
          </a:prstGeom>
        </p:spPr>
      </p:pic>
      <p:pic>
        <p:nvPicPr>
          <p:cNvPr id="6" name="Picture 5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BD7EDD4D-1BCC-234B-A62C-DB152BBD7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878" y="2235200"/>
            <a:ext cx="4244622" cy="238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9F3F5A-AF92-6E4C-8594-8E369F8A01F5}"/>
              </a:ext>
            </a:extLst>
          </p:cNvPr>
          <p:cNvSpPr txBox="1"/>
          <p:nvPr/>
        </p:nvSpPr>
        <p:spPr>
          <a:xfrm>
            <a:off x="7159978" y="4711699"/>
            <a:ext cx="42446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hlinkClick r:id="rId4"/>
              </a:rPr>
              <a:t>https://assets.forwardcdn.com/images/cropped/curious-george-1502649694.jpg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4637522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0C4EB-997C-8D42-AC97-0B0538AC2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Updated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344D9-18B3-784C-9234-301B07B3A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login and registration, and authentication with MySQL database</a:t>
            </a:r>
          </a:p>
          <a:p>
            <a:r>
              <a:rPr lang="en-US" dirty="0"/>
              <a:t>Save and scrape Amazon product name and price in MySQL</a:t>
            </a:r>
          </a:p>
          <a:p>
            <a:r>
              <a:rPr lang="en-US" dirty="0"/>
              <a:t>Update UI Table with added/removed data</a:t>
            </a:r>
          </a:p>
          <a:p>
            <a:r>
              <a:rPr lang="en-US" dirty="0"/>
              <a:t>Display a table view of product data to user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7662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384500-9BDC-E240-B27F-FCA2DA50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UML Diagram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1D6248B-D30C-4C42-AA93-BE628B0D5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endParaRPr lang="en-US" sz="1400">
              <a:solidFill>
                <a:srgbClr val="FFFFFF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3EFA1F-ECA0-D646-A511-1832E7AEA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782458"/>
            <a:ext cx="6844045" cy="528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7996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749F70-D8BC-9644-B6A0-C4D46695F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State transition diagram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DAC6586-A151-4340-8029-076077449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endParaRPr lang="en-US" sz="1400">
              <a:solidFill>
                <a:srgbClr val="FFFFFF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9C2F73-D3A5-944E-A6C1-6DCEFCDEF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782458"/>
            <a:ext cx="6844045" cy="528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207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6EF09-D664-2940-9C21-75A33539B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4A706-1320-6449-B0E6-D4C866801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web scraping technology should I use?</a:t>
            </a:r>
          </a:p>
          <a:p>
            <a:r>
              <a:rPr lang="en-US" dirty="0"/>
              <a:t>Deleted JavaFX SDK by mistake</a:t>
            </a:r>
          </a:p>
          <a:p>
            <a:r>
              <a:rPr lang="en-US" dirty="0"/>
              <a:t>First time using database</a:t>
            </a:r>
          </a:p>
          <a:p>
            <a:r>
              <a:rPr lang="en-US" dirty="0"/>
              <a:t>Kept getting a </a:t>
            </a:r>
            <a:r>
              <a:rPr lang="en-US" dirty="0" err="1"/>
              <a:t>timezone</a:t>
            </a:r>
            <a:r>
              <a:rPr lang="en-US" dirty="0"/>
              <a:t> error with database</a:t>
            </a:r>
          </a:p>
          <a:p>
            <a:r>
              <a:rPr lang="en-US" dirty="0"/>
              <a:t>Different version for JavaFX error</a:t>
            </a:r>
          </a:p>
          <a:p>
            <a:r>
              <a:rPr lang="en-US" dirty="0"/>
              <a:t>App doesn’t compile, but compiles after refreshing</a:t>
            </a:r>
          </a:p>
        </p:txBody>
      </p:sp>
    </p:spTree>
    <p:extLst>
      <p:ext uri="{BB962C8B-B14F-4D97-AF65-F5344CB8AC3E}">
        <p14:creationId xmlns:p14="http://schemas.microsoft.com/office/powerpoint/2010/main" val="3295621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0216-4B28-9C40-AEAF-82AC9081E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689715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94246-02D9-E64F-9E13-5377D4843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0430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E6BD2-3C58-C44C-8598-AAB50DDBB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689715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5CBF1-C694-D94A-9662-618F4C4B5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315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194</Words>
  <Application>Microsoft Macintosh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</vt:lpstr>
      <vt:lpstr>Price tracker application</vt:lpstr>
      <vt:lpstr>Initial design</vt:lpstr>
      <vt:lpstr>Why did I choose this project?</vt:lpstr>
      <vt:lpstr>Updated design</vt:lpstr>
      <vt:lpstr>UML Diagram</vt:lpstr>
      <vt:lpstr>State transition diagram</vt:lpstr>
      <vt:lpstr>Challenges</vt:lpstr>
      <vt:lpstr>Demo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Price tracker application</dc:title>
  <dc:creator>Kwan, Alvin</dc:creator>
  <cp:lastModifiedBy>Kwan, Alvin</cp:lastModifiedBy>
  <cp:revision>5</cp:revision>
  <dcterms:created xsi:type="dcterms:W3CDTF">2020-04-30T15:15:50Z</dcterms:created>
  <dcterms:modified xsi:type="dcterms:W3CDTF">2020-04-30T15:47:26Z</dcterms:modified>
</cp:coreProperties>
</file>